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1"/>
    <p:restoredTop sz="94648"/>
  </p:normalViewPr>
  <p:slideViewPr>
    <p:cSldViewPr snapToGrid="0" snapToObjects="1">
      <p:cViewPr>
        <p:scale>
          <a:sx n="100" d="100"/>
          <a:sy n="100" d="100"/>
        </p:scale>
        <p:origin x="952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2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56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3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2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2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8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3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64131-FE4D-0244-A231-DBDE1F6356BC}" type="datetimeFigureOut">
              <a:rPr lang="en-US" smtClean="0"/>
              <a:t>9/12/17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9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76814" y="941792"/>
            <a:ext cx="9144000" cy="3063240"/>
            <a:chOff x="1455234" y="1019851"/>
            <a:chExt cx="9144000" cy="3063240"/>
          </a:xfrm>
        </p:grpSpPr>
        <p:grpSp>
          <p:nvGrpSpPr>
            <p:cNvPr id="14" name="Group 13"/>
            <p:cNvGrpSpPr/>
            <p:nvPr/>
          </p:nvGrpSpPr>
          <p:grpSpPr>
            <a:xfrm>
              <a:off x="6027234" y="1019851"/>
              <a:ext cx="4572000" cy="3063240"/>
              <a:chOff x="1374078" y="1344980"/>
              <a:chExt cx="4572000" cy="3063240"/>
            </a:xfrm>
          </p:grpSpPr>
          <p:pic>
            <p:nvPicPr>
              <p:cNvPr id="5" name="Picture 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4078" y="1344980"/>
                <a:ext cx="4572000" cy="306324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7" name="Rectangle 6"/>
              <p:cNvSpPr/>
              <p:nvPr/>
            </p:nvSpPr>
            <p:spPr>
              <a:xfrm>
                <a:off x="5018049" y="3222701"/>
                <a:ext cx="557562" cy="133815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713570" y="1344980"/>
                <a:ext cx="1196897" cy="138132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455234" y="1019851"/>
              <a:ext cx="4572000" cy="3063240"/>
              <a:chOff x="5946078" y="1344980"/>
              <a:chExt cx="4572000" cy="306324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46078" y="1347625"/>
                <a:ext cx="4572000" cy="3060595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9668108" y="1635508"/>
                <a:ext cx="702526" cy="13753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6285570" y="1344980"/>
                <a:ext cx="1297259" cy="138132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" name="Straight Connector 2"/>
            <p:cNvCxnSpPr/>
            <p:nvPr/>
          </p:nvCxnSpPr>
          <p:spPr>
            <a:xfrm>
              <a:off x="6027234" y="1019851"/>
              <a:ext cx="0" cy="306324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9811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91" y="989626"/>
            <a:ext cx="8674100" cy="3251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22817" y="4521740"/>
            <a:ext cx="6801852" cy="2809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30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205832" y="1563437"/>
            <a:ext cx="9448388" cy="4333491"/>
            <a:chOff x="1205832" y="1563437"/>
            <a:chExt cx="9448388" cy="433349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5832" y="1563437"/>
              <a:ext cx="4194341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8953" y="1563437"/>
              <a:ext cx="4195267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”Next” button (enclosed within the red rectangle)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highlighted portion in blue just means we append the following to our </a:t>
              </a:r>
              <a:r>
                <a:rPr lang="en-US" dirty="0" err="1" smtClean="0"/>
                <a:t>url</a:t>
              </a:r>
              <a:r>
                <a:rPr lang="en-US" dirty="0"/>
                <a:t> </a:t>
              </a:r>
              <a:r>
                <a:rPr lang="en-US" dirty="0" smtClean="0"/>
                <a:t>(if we want another page of fundraisers): </a:t>
              </a:r>
              <a:r>
                <a:rPr lang="en-US" b="1" dirty="0" err="1" smtClean="0"/>
                <a:t>find?category</a:t>
              </a:r>
              <a:r>
                <a:rPr lang="en-US" b="1" dirty="0" smtClean="0"/>
                <a:t>=</a:t>
              </a:r>
              <a:r>
                <a:rPr lang="en-US" b="1" dirty="0" err="1" smtClean="0"/>
                <a:t>Health&amp;page</a:t>
              </a:r>
              <a:r>
                <a:rPr lang="en-US" b="1" dirty="0" smtClean="0"/>
                <a:t>=2</a:t>
              </a:r>
              <a:endParaRPr lang="en-US" b="1" dirty="0" smtClean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4143213" y="3682231"/>
              <a:ext cx="374544" cy="1226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19379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2763</TotalTime>
  <Words>44</Words>
  <Application>Microsoft Macintosh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J Galarnyk</dc:creator>
  <cp:lastModifiedBy>Michael J Galarnyk</cp:lastModifiedBy>
  <cp:revision>16</cp:revision>
  <dcterms:created xsi:type="dcterms:W3CDTF">2017-09-08T21:23:37Z</dcterms:created>
  <dcterms:modified xsi:type="dcterms:W3CDTF">2017-09-14T03:36:38Z</dcterms:modified>
</cp:coreProperties>
</file>

<file path=docProps/thumbnail.jpeg>
</file>